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10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development_proces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ximumcompression.com/data/summary_sf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3.</a:t>
            </a: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4.</a:t>
            </a:r>
            <a:r>
              <a:rPr lang="ru-RU" dirty="0" smtClean="0"/>
              <a:t> 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5.</a:t>
            </a:r>
            <a:r>
              <a:rPr lang="en-US" dirty="0" err="1" smtClean="0"/>
              <a:t>Върху</a:t>
            </a:r>
            <a:r>
              <a:rPr lang="en-US" dirty="0" smtClean="0"/>
              <a:t>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2861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6.</a:t>
            </a:r>
            <a:r>
              <a:rPr lang="ru-RU" dirty="0" smtClean="0"/>
              <a:t> Коя методология за разбработка на софтуер е "планираща"?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608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Инфомрмация </a:t>
            </a:r>
            <a:endParaRPr lang="bg-BG" dirty="0" smtClean="0"/>
          </a:p>
          <a:p>
            <a:r>
              <a:rPr lang="ru-RU" sz="20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000" dirty="0" smtClean="0"/>
              <a:t>* RAD ползва минимално планиране в полза на бързото създаване на прототипи.</a:t>
            </a:r>
          </a:p>
          <a:p>
            <a:r>
              <a:rPr lang="ru-RU" sz="2000" dirty="0" smtClean="0"/>
              <a:t>* 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000" dirty="0" smtClean="0"/>
              <a:t>* Метода на Водопада разчита на детайлно планиране.</a:t>
            </a:r>
            <a:endParaRPr lang="bg-BG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7.</a:t>
            </a:r>
            <a:r>
              <a:rPr lang="ru-RU" dirty="0" smtClean="0"/>
              <a:t> Кое от изброените има най-висока степен на компресиране на данни без загуба?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DVD </a:t>
            </a:r>
            <a:r>
              <a:rPr lang="bg-BG" dirty="0" smtClean="0"/>
              <a:t>филми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WAV </a:t>
            </a:r>
            <a:r>
              <a:rPr lang="bg-BG" dirty="0" smtClean="0"/>
              <a:t>файлове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JPG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Log </a:t>
            </a:r>
            <a:r>
              <a:rPr lang="bg-BG" dirty="0" smtClean="0"/>
              <a:t>файлове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0993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ru-RU" dirty="0" err="1" smtClean="0"/>
              <a:t>Обикновено</a:t>
            </a:r>
            <a:r>
              <a:rPr lang="ru-RU" dirty="0" smtClean="0"/>
              <a:t>, log файловете съдържат много повтарящи се </a:t>
            </a:r>
            <a:r>
              <a:rPr lang="ru-RU" dirty="0" err="1" smtClean="0"/>
              <a:t>данни</a:t>
            </a:r>
            <a:r>
              <a:rPr lang="ru-RU" dirty="0" smtClean="0"/>
              <a:t>.</a:t>
            </a: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8.</a:t>
            </a:r>
            <a:r>
              <a:rPr lang="ru-RU" dirty="0" smtClean="0"/>
              <a:t> Първите 32 кода от ASCII таблицата са: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Английската азбука в ГЛАВНИ букви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Английската азбука в малки букви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r>
              <a:rPr lang="ru-RU" sz="2600" dirty="0" err="1" smtClean="0"/>
              <a:t>Изобразимите</a:t>
            </a:r>
            <a:r>
              <a:rPr lang="ru-RU" sz="2600" dirty="0" smtClean="0"/>
              <a:t> символи в ASCII таблицата са 95, но те са след първите 32 кода</a:t>
            </a:r>
          </a:p>
          <a:p>
            <a:r>
              <a:rPr lang="ru-RU" sz="2600" dirty="0" err="1" smtClean="0"/>
              <a:t>Английската</a:t>
            </a:r>
            <a:r>
              <a:rPr lang="ru-RU" sz="2600" dirty="0" smtClean="0"/>
              <a:t> азбука се състои от 26 букви (а не 32) и започва от позиция 0x41 в ГЛАВНИ букви и от 0x61 в малки</a:t>
            </a:r>
          </a:p>
          <a:p>
            <a:r>
              <a:rPr lang="ru-RU" sz="2600" dirty="0" err="1" smtClean="0"/>
              <a:t>Контролните</a:t>
            </a:r>
            <a:r>
              <a:rPr lang="ru-RU" sz="2600" dirty="0" smtClean="0"/>
              <a:t>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които ползват ASCII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9.</a:t>
            </a:r>
            <a:r>
              <a:rPr lang="ru-RU" dirty="0" smtClean="0"/>
              <a:t> 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Векториална графика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 RAW - </a:t>
            </a:r>
            <a:r>
              <a:rPr lang="bg-BG" sz="2400" dirty="0" smtClean="0"/>
              <a:t>графика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Растерна графика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Compound – </a:t>
            </a:r>
            <a:r>
              <a:rPr lang="bg-BG" sz="2400" dirty="0" smtClean="0"/>
              <a:t>графика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1432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r>
              <a:rPr lang="en-US" dirty="0" smtClean="0"/>
              <a:t>1.</a:t>
            </a:r>
            <a:r>
              <a:rPr lang="ru-RU" dirty="0" smtClean="0"/>
              <a:t> 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</a:t>
            </a:r>
            <a:r>
              <a:rPr lang="en-US" dirty="0" err="1" smtClean="0"/>
              <a:t>Conector</a:t>
            </a:r>
            <a:r>
              <a:rPr lang="en-US" dirty="0" smtClean="0"/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Socket;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10.</a:t>
            </a:r>
            <a:r>
              <a:rPr lang="ru-RU" dirty="0" smtClean="0"/>
              <a:t> 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11.Кои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12.</a:t>
            </a:r>
            <a:r>
              <a:rPr lang="ru-RU" dirty="0" smtClean="0"/>
              <a:t> 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ru-RU" sz="2400" dirty="0" smtClean="0"/>
              <a:t>В работата с компютър терминът Чипсет обинковено означава "набор от специализирани чипове", </a:t>
            </a:r>
          </a:p>
          <a:p>
            <a:pPr>
              <a:buNone/>
            </a:pPr>
            <a:r>
              <a:rPr lang="ru-RU" sz="2400" dirty="0" smtClean="0"/>
              <a:t>седящи на дънната платка или разширителна платка. В персоналните компютри (ПК), </a:t>
            </a:r>
          </a:p>
          <a:p>
            <a:pPr>
              <a:buNone/>
            </a:pPr>
            <a:r>
              <a:rPr lang="ru-RU" sz="2400" dirty="0" smtClean="0"/>
              <a:t>базирани на Интел Пентиум архитектурата, </a:t>
            </a:r>
          </a:p>
          <a:p>
            <a:pPr>
              <a:buNone/>
            </a:pPr>
            <a:r>
              <a:rPr lang="ru-RU" sz="2400" dirty="0" smtClean="0"/>
              <a:t>терминът засяга често специфична група чипове на дънната платка: </a:t>
            </a:r>
          </a:p>
          <a:p>
            <a:pPr>
              <a:buNone/>
            </a:pPr>
            <a:r>
              <a:rPr lang="ru-RU" sz="2400" dirty="0" smtClean="0"/>
              <a:t>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13. 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200" dirty="0" smtClean="0"/>
              <a:t>a)  Microsoft PowerPoint е програма за изработване на презентации, направена от</a:t>
            </a:r>
            <a:r>
              <a:rPr lang="bg-BG" sz="1200" dirty="0" smtClean="0">
                <a:hlinkClick r:id="rId2" tooltip="Microsoft"/>
              </a:rPr>
              <a:t>Microsoft</a:t>
            </a:r>
            <a:r>
              <a:rPr lang="bg-BG" sz="1200" dirty="0" smtClean="0"/>
              <a:t>. Тя е част от </a:t>
            </a:r>
            <a:r>
              <a:rPr lang="bg-BG" sz="1200" dirty="0" smtClean="0">
                <a:hlinkClick r:id="rId3" tooltip="Microsoft Office"/>
              </a:rPr>
              <a:t>Microsoft Office</a:t>
            </a:r>
            <a:r>
              <a:rPr lang="bg-BG" sz="1200" dirty="0" smtClean="0"/>
              <a:t> пакета. Работи под </a:t>
            </a:r>
            <a:r>
              <a:rPr lang="bg-BG" sz="1200" dirty="0" smtClean="0">
                <a:hlinkClick r:id="rId4" tooltip="Microsoft Windows"/>
              </a:rPr>
              <a:t>Microsoft Windows</a:t>
            </a:r>
            <a:r>
              <a:rPr lang="bg-BG" sz="1200" dirty="0" smtClean="0"/>
              <a:t> и </a:t>
            </a:r>
            <a:r>
              <a:rPr lang="bg-BG" sz="1200" dirty="0" smtClean="0">
                <a:hlinkClick r:id="rId5" tooltip="Mac OS"/>
              </a:rPr>
              <a:t>Mac OS</a:t>
            </a:r>
            <a:r>
              <a:rPr lang="bg-BG" sz="12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2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2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r>
              <a:rPr lang="bg-BG" sz="1200" u="sng" dirty="0" smtClean="0">
                <a:hlinkClick r:id="rId7"/>
              </a:rPr>
              <a:t>http://bg.wikipedia.org/wiki/Microsoft_PowerPoint</a:t>
            </a:r>
            <a:endParaRPr lang="bg-BG" sz="1200" dirty="0" smtClean="0"/>
          </a:p>
          <a:p>
            <a:r>
              <a:rPr lang="en-US" sz="1200" dirty="0" smtClean="0"/>
              <a:t>b) </a:t>
            </a:r>
            <a:r>
              <a:rPr lang="bg-BG" sz="1200" dirty="0" smtClean="0"/>
              <a:t>Keynote е програме за изработване на презентации, част от </a:t>
            </a:r>
            <a:r>
              <a:rPr lang="bg-BG" sz="1200" dirty="0" smtClean="0">
                <a:hlinkClick r:id="rId8" tooltip="IWork"/>
              </a:rPr>
              <a:t>iWork</a:t>
            </a:r>
            <a:r>
              <a:rPr lang="bg-BG" sz="1200" dirty="0" smtClean="0"/>
              <a:t>productivity suite by </a:t>
            </a:r>
            <a:r>
              <a:rPr lang="bg-BG" sz="1200" dirty="0" smtClean="0">
                <a:hlinkClick r:id="rId9" tooltip="Apple Inc."/>
              </a:rPr>
              <a:t>Apple Inc.</a:t>
            </a:r>
            <a:r>
              <a:rPr lang="bg-BG" sz="1200" dirty="0" smtClean="0"/>
              <a:t> Keynote 6.0 тръгва на 23 октомври 2013 и е най-новата версия за Mac. </a:t>
            </a:r>
          </a:p>
          <a:p>
            <a:r>
              <a:rPr lang="bg-BG" sz="1200" u="sng" dirty="0" smtClean="0">
                <a:hlinkClick r:id="rId10"/>
              </a:rPr>
              <a:t>http://en.wikipedia.org/wiki/Apple_Keynote</a:t>
            </a:r>
            <a:endParaRPr lang="bg-BG" sz="1200" dirty="0" smtClean="0"/>
          </a:p>
          <a:p>
            <a:r>
              <a:rPr lang="en-US" sz="1200" dirty="0" smtClean="0"/>
              <a:t>c) </a:t>
            </a:r>
            <a:r>
              <a:rPr lang="bg-BG" sz="1200" dirty="0" smtClean="0"/>
              <a:t>iCloud е </a:t>
            </a:r>
            <a:r>
              <a:rPr lang="bg-BG" sz="12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200" dirty="0" smtClean="0"/>
              <a:t> за съхранение и обработка на данни от </a:t>
            </a:r>
            <a:r>
              <a:rPr lang="bg-BG" sz="1200" dirty="0" smtClean="0">
                <a:hlinkClick r:id="rId12" tooltip="Apple Inc"/>
              </a:rPr>
              <a:t>Apple Inc</a:t>
            </a:r>
            <a:r>
              <a:rPr lang="bg-BG" sz="1200" dirty="0" smtClean="0"/>
              <a:t>. Стартира на 12 октомври 2011. А от юли 2012 г. има повече от 150 милиона потребители.  Услугата позволява на потребителите да съхраняват данни като музика,снимки, контакти и </a:t>
            </a:r>
            <a:r>
              <a:rPr lang="bg-BG" sz="1200" dirty="0" smtClean="0">
                <a:hlinkClick r:id="rId13" tooltip="IOS"/>
              </a:rPr>
              <a:t>IOS</a:t>
            </a:r>
            <a:r>
              <a:rPr lang="bg-BG" sz="12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2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200" dirty="0" smtClean="0"/>
              <a:t> или по-нова версия, както и </a:t>
            </a:r>
            <a:r>
              <a:rPr lang="bg-BG" sz="1200" dirty="0" smtClean="0">
                <a:hlinkClick r:id="rId4" tooltip="Microsoft Windows"/>
              </a:rPr>
              <a:t>Microsoft Windows</a:t>
            </a:r>
            <a:r>
              <a:rPr lang="bg-BG" sz="1200" dirty="0" smtClean="0"/>
              <a:t> (</a:t>
            </a:r>
            <a:r>
              <a:rPr lang="bg-BG" sz="1200" dirty="0" smtClean="0">
                <a:hlinkClick r:id="rId15" tooltip="Windows Vista"/>
              </a:rPr>
              <a:t>Windows Vista</a:t>
            </a:r>
            <a:r>
              <a:rPr lang="bg-BG" sz="1200" dirty="0" smtClean="0"/>
              <a:t> Service Pack 2 или по-нова врсия). Също така замества услугата Apple </a:t>
            </a:r>
            <a:r>
              <a:rPr lang="bg-BG" sz="1200" dirty="0" smtClean="0">
                <a:hlinkClick r:id="rId16" tooltip="MobileMe (страницата не съществува)"/>
              </a:rPr>
              <a:t>MobileMe</a:t>
            </a:r>
            <a:r>
              <a:rPr lang="bg-BG" sz="12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200" dirty="0" smtClean="0">
                <a:hlinkClick r:id="rId17" tooltip="ITunes"/>
              </a:rPr>
              <a:t>iTunes</a:t>
            </a:r>
            <a:r>
              <a:rPr lang="bg-BG" sz="1200" dirty="0" smtClean="0"/>
              <a:t>.</a:t>
            </a:r>
          </a:p>
          <a:p>
            <a:r>
              <a:rPr lang="bg-BG" sz="1200" u="sng" dirty="0" smtClean="0">
                <a:hlinkClick r:id="rId18"/>
              </a:rPr>
              <a:t>http://bg.wikipedia.org/wiki/ICloud</a:t>
            </a:r>
            <a:endParaRPr lang="bg-BG" sz="1200" dirty="0" smtClean="0"/>
          </a:p>
          <a:p>
            <a:r>
              <a:rPr lang="bg-BG" sz="1200" dirty="0" smtClean="0"/>
              <a:t>d) SlideRocket е онлайн платформа за презентации. SlideRocket се поддържа чрез </a:t>
            </a:r>
            <a:r>
              <a:rPr lang="bg-BG" sz="1200" dirty="0" smtClean="0">
                <a:hlinkClick r:id="rId19" tooltip="SaaS"/>
              </a:rPr>
              <a:t>SaaS</a:t>
            </a:r>
            <a:r>
              <a:rPr lang="bg-BG" sz="1200" dirty="0" smtClean="0"/>
              <a:t> model. </a:t>
            </a:r>
          </a:p>
          <a:p>
            <a:r>
              <a:rPr lang="bg-BG" sz="1200" u="sng" dirty="0" smtClean="0">
                <a:hlinkClick r:id="rId20"/>
              </a:rPr>
              <a:t>http://en.wikipedia.org/wiki/SlideRocket</a:t>
            </a:r>
            <a:endParaRPr lang="bg-BG" sz="12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14. 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15.</a:t>
            </a: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7167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16. 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17.</a:t>
            </a:r>
            <a:r>
              <a:rPr lang="ru-RU" dirty="0" smtClean="0"/>
              <a:t> 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2.Въпросите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18.</a:t>
            </a:r>
            <a:r>
              <a:rPr lang="bg-BG" u="sng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2013г </a:t>
            </a:r>
            <a:r>
              <a:rPr lang="en-US" dirty="0" smtClean="0"/>
              <a:t>Google Chrome </a:t>
            </a:r>
            <a:r>
              <a:rPr lang="bg-BG" dirty="0" smtClean="0"/>
              <a:t>е на пържо място със </a:t>
            </a:r>
            <a:r>
              <a:rPr lang="en-US" dirty="0" smtClean="0"/>
              <a:t>35.82</a:t>
            </a:r>
            <a:r>
              <a:rPr lang="bg-BG" dirty="0" smtClean="0"/>
              <a:t>%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 и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19. 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400" dirty="0" smtClean="0"/>
              <a:t>2 </a:t>
            </a:r>
            <a:r>
              <a:rPr lang="bg-BG" sz="2800" dirty="0" smtClean="0"/>
              <a:t>.</a:t>
            </a: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8596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="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5439</TotalTime>
  <Words>3566</Words>
  <Application>Microsoft Office PowerPoint</Application>
  <PresentationFormat>On-screen Show (4:3)</PresentationFormat>
  <Paragraphs>472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Doncho DONCHEV - SESA29880</cp:lastModifiedBy>
  <cp:revision>572</cp:revision>
  <dcterms:created xsi:type="dcterms:W3CDTF">2007-12-08T16:03:35Z</dcterms:created>
  <dcterms:modified xsi:type="dcterms:W3CDTF">2013-11-28T20:05:45Z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